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5"/>
  </p:notesMasterIdLst>
  <p:handoutMasterIdLst>
    <p:handoutMasterId r:id="rId26"/>
  </p:handoutMasterIdLst>
  <p:sldIdLst>
    <p:sldId id="782" r:id="rId2"/>
    <p:sldId id="783" r:id="rId3"/>
    <p:sldId id="1074" r:id="rId4"/>
    <p:sldId id="1053" r:id="rId5"/>
    <p:sldId id="1054" r:id="rId6"/>
    <p:sldId id="1096" r:id="rId7"/>
    <p:sldId id="1097" r:id="rId8"/>
    <p:sldId id="1063" r:id="rId9"/>
    <p:sldId id="1098" r:id="rId10"/>
    <p:sldId id="1099" r:id="rId11"/>
    <p:sldId id="1100" r:id="rId12"/>
    <p:sldId id="1101" r:id="rId13"/>
    <p:sldId id="1102" r:id="rId14"/>
    <p:sldId id="1103" r:id="rId15"/>
    <p:sldId id="1104" r:id="rId16"/>
    <p:sldId id="1105" r:id="rId17"/>
    <p:sldId id="1066" r:id="rId18"/>
    <p:sldId id="1067" r:id="rId19"/>
    <p:sldId id="1068" r:id="rId20"/>
    <p:sldId id="1106" r:id="rId21"/>
    <p:sldId id="1107" r:id="rId22"/>
    <p:sldId id="1108" r:id="rId23"/>
    <p:sldId id="1109" r:id="rId2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E66"/>
    <a:srgbClr val="EF9D43"/>
    <a:srgbClr val="FF9900"/>
    <a:srgbClr val="FF0000"/>
    <a:srgbClr val="FF3399"/>
    <a:srgbClr val="FF0066"/>
    <a:srgbClr val="FFFF00"/>
    <a:srgbClr val="BCE292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9" d="100"/>
          <a:sy n="89" d="100"/>
        </p:scale>
        <p:origin x="-1314" y="-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18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6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_jr.html?flashxmlnum=halynne&amp;classa=A8-C1-42-MM-MM-04-03-04-0-0-0-0&amp;classno=MM_42_04/suhi_0402_02/suhi_0402_02_0004.html%20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_jr.html?flashxmlnum=halynne&amp;classa=A8-C1-42-MM-MM-04-03-04-0-0-0-0&amp;classno=MM_42_04/suhi_0402_02/suhi_0402_02_0004.html%20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_jr.html?flashxmlnum=halynne&amp;classa=A8-C1-42-MM-MM-04-03-04-0-0-0-0&amp;classno=MM_42_04/suhi_0402_02/suhi_0402_02_0004.html%20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3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1_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data.tsherpa.co.kr/tsherpa/MultiMedia/Flash/2020/curri/index.html?flashxmlnum=yuni4856&amp;classa=A8-C1-22-MM-MA-03-05-02-0-0-0-0&amp;classno=MA_22_03/suh_0202_04_0002/suh_0202_04_0002_101.html" TargetMode="External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3610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0657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여러 가지 모양으로 쌓아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suh_0201_02_0009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55561"/>
              </p:ext>
            </p:extLst>
          </p:nvPr>
        </p:nvGraphicFramePr>
        <p:xfrm>
          <a:off x="7018371" y="690525"/>
          <a:ext cx="2086863" cy="47620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suh_0201_02_0009_202.html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같은 점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다른 점 약물로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http://cdata.tsherpa.co.kr/tsherpa/MultiMedia/Flash/2020/curri//index_jr.html?flashxmlnum=halynne&amp;classa=A8-C1-42-MM-MM-04-03-04-0-0-0-0&amp;classno=MM_42_04/suhi_0402_02/suhi_0402_02_0004.html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73018" y="2861748"/>
            <a:ext cx="4279101" cy="965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04796" y="27889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716" y="3827479"/>
            <a:ext cx="3027479" cy="753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04514" y="40947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873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074703"/>
              </p:ext>
            </p:extLst>
          </p:nvPr>
        </p:nvGraphicFramePr>
        <p:xfrm>
          <a:off x="7018371" y="690525"/>
          <a:ext cx="2086863" cy="3847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suh_0201_02_0009_203.html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슬라이드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8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의 캐릭터 크기와 비슷하게 맞춰주세요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일반답박스로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내에 예 약물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27968" y="1968480"/>
            <a:ext cx="1012184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931993" y="180417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3648" y="2888940"/>
            <a:ext cx="2700300" cy="1620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292446" y="29853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75956" y="3011045"/>
            <a:ext cx="1258104" cy="1210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252187" y="29015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124200"/>
            <a:ext cx="402336" cy="304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220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7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109862"/>
              </p:ext>
            </p:extLst>
          </p:nvPr>
        </p:nvGraphicFramePr>
        <p:xfrm>
          <a:off x="7018371" y="690525"/>
          <a:ext cx="2086863" cy="33904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suh_0201_02_0009_203.html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내에 예 약물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40529" y="2612809"/>
            <a:ext cx="2383872" cy="1154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229327" y="27535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14966" y="3827479"/>
            <a:ext cx="4935353" cy="753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6100" y="37139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08" y="3940179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2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33759"/>
              </p:ext>
            </p:extLst>
          </p:nvPr>
        </p:nvGraphicFramePr>
        <p:xfrm>
          <a:off x="7018371" y="690525"/>
          <a:ext cx="2086863" cy="47620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suh_0201_02_0009_203.html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같은 점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다른 점 약물로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http://cdata.tsherpa.co.kr/tsherpa/MultiMedia/Flash/2020/curri//index_jr.html?flashxmlnum=halynne&amp;classa=A8-C1-42-MM-MM-04-03-04-0-0-0-0&amp;classno=MM_42_04/suhi_0402_02/suhi_0402_02_0004.html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73018" y="2861748"/>
            <a:ext cx="4279101" cy="965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04796" y="27889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5716" y="3827479"/>
            <a:ext cx="3027479" cy="753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04514" y="40947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91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68575"/>
              </p:ext>
            </p:extLst>
          </p:nvPr>
        </p:nvGraphicFramePr>
        <p:xfrm>
          <a:off x="7018371" y="690525"/>
          <a:ext cx="2086863" cy="33904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suh_0201_02_0009_204.html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내에 예 약물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27968" y="1968480"/>
            <a:ext cx="1012184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931993" y="180417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89499" y="3373034"/>
            <a:ext cx="354309" cy="488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78297" y="3405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43808" y="3011045"/>
            <a:ext cx="2988332" cy="1210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252187" y="29015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3162748"/>
            <a:ext cx="402336" cy="304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6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2" y="129614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783496"/>
              </p:ext>
            </p:extLst>
          </p:nvPr>
        </p:nvGraphicFramePr>
        <p:xfrm>
          <a:off x="7018371" y="690525"/>
          <a:ext cx="2086863" cy="33904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suh_0201_02_0009_204.html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내에 예 약물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40529" y="2612809"/>
            <a:ext cx="2383872" cy="1154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229327" y="27535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14966" y="3827479"/>
            <a:ext cx="4935353" cy="753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6100" y="37139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08" y="3940179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2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855270"/>
              </p:ext>
            </p:extLst>
          </p:nvPr>
        </p:nvGraphicFramePr>
        <p:xfrm>
          <a:off x="7018371" y="690525"/>
          <a:ext cx="2086863" cy="49144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suh_0201_02_0009_204.html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같은 점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다른 점 약물로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http://cdata.tsherpa.co.kr/tsherpa/MultiMedia/Flash/2020/curri//index_jr.html?flashxmlnum=halynne&amp;classa=A8-C1-42-MM-MM-04-03-04-0-0-0-0&amp;classno=MM_42_04/suhi_0402_02/suhi_0402_02_0004.html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17887" y="2563782"/>
            <a:ext cx="3954213" cy="965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393594" y="26439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10107" y="3526264"/>
            <a:ext cx="4106009" cy="1090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86872" y="37935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17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9" y="147597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98397"/>
              </p:ext>
            </p:extLst>
          </p:nvPr>
        </p:nvGraphicFramePr>
        <p:xfrm>
          <a:off x="7018371" y="690525"/>
          <a:ext cx="2086863" cy="3908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http://cdata.tsherpa.co.kr/tsherpa/MultiMedia/Flash/2020/curri/index.html?flashxmlnum=soboro2&amp;classa=A8-C1-62-KK-KA-02-03-04-0-0-0-0&amp;classno=AA_SAMPLE/nproto_sample/DA/nproto_cmn_913.html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9878" y="2386412"/>
            <a:ext cx="365130" cy="305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13707" y="22768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4647" y="1376772"/>
            <a:ext cx="5525545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1196" y="1411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5680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989668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http://cdata.tsherpa.co.kr/tsherpa/MultiMedia/Flash/2020/curri/index.html?flashxmlnum=soboro2&amp;classa=A8-C1-62-KK-KA-02-03-04-0-0-0-0&amp;classno=AA_SAMPLE/nproto_sample/DA/nproto_cmn_912.html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54~55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84625" y="1822889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938573" y="174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" y="143645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63863"/>
              </p:ext>
            </p:extLst>
          </p:nvPr>
        </p:nvGraphicFramePr>
        <p:xfrm>
          <a:off x="7018371" y="690525"/>
          <a:ext cx="2086863" cy="52192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라인박스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디자인 수정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8956" y="193635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08514" y="1571223"/>
            <a:ext cx="1405750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2462" y="14981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38266" y="2564905"/>
            <a:ext cx="3065782" cy="203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827064" y="29318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85085" y="4258618"/>
            <a:ext cx="801623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112060" y="41490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522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91147" y="2260585"/>
            <a:ext cx="1149005" cy="30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45095" y="21875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8037"/>
              </p:ext>
            </p:extLst>
          </p:nvPr>
        </p:nvGraphicFramePr>
        <p:xfrm>
          <a:off x="179388" y="733255"/>
          <a:ext cx="8810685" cy="3941826"/>
        </p:xfrm>
        <a:graphic>
          <a:graphicData uri="http://schemas.openxmlformats.org/drawingml/2006/table">
            <a:tbl>
              <a:tblPr/>
              <a:tblGrid>
                <a:gridCol w="552593"/>
                <a:gridCol w="4308071"/>
                <a:gridCol w="576064"/>
                <a:gridCol w="1224136"/>
                <a:gridCol w="1690942"/>
                <a:gridCol w="458879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suh_0201_02_0009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 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쌓기나무로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모양을 만드는 문제 상황 이해하기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suh_0201_02_0009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쌓기나무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개로 모양을 만들고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만든 모양 설명하기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52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suh_0201_02_0009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쌓기나무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개로 모양을 만들고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만든 모양 설명하기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suh_0201_02_0009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쌓기나무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개로 여러 가지 모양 만들고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만든 모양 설명하기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suh_0201_02_0009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suh_0201_02_0009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suh_0201_02_0009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suh_0201_02_0009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089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387757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라인박스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디자인 수정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8956" y="193635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38266" y="2564905"/>
            <a:ext cx="3065782" cy="203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827064" y="29318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85085" y="4343285"/>
            <a:ext cx="801623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112060" y="42337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522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91147" y="2296588"/>
            <a:ext cx="1149005" cy="30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45095" y="21875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19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4761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674558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라인박스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디자인 수정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8956" y="193635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84977" y="2744924"/>
            <a:ext cx="3372361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85300" y="29318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85085" y="4343285"/>
            <a:ext cx="801623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112060" y="42337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522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91147" y="2296588"/>
            <a:ext cx="1149005" cy="30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45095" y="21875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516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766755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라인박스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디자인 수정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8956" y="193635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16359" y="2744924"/>
            <a:ext cx="3709597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11660" y="29318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85085" y="4343285"/>
            <a:ext cx="801623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112060" y="42337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522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91147" y="2296588"/>
            <a:ext cx="1149005" cy="30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45095" y="21875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2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4" y="144878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901643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예보기 박스 대신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일반답박스로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바꾸고 박스 내에 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정답확인버튼 추가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8956" y="193635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03167" y="2600907"/>
            <a:ext cx="4528973" cy="1632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94548" y="27127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522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2" y="2712796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4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39715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44055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suh_0201_02_0009_102.html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-&gt;suh_0201_02_0009_101.html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http://cdata.tsherpa.co.kr/tsherpa/MultiMedia/Flash/2020/curri/index.html?flashxmlnum=soboro2&amp;classa=A8-C1-62-KK-KA-02-03-04-0-0-0-0&amp;classno=AA_SAMPLE/nproto_sample/DA/nproto_cmn_911_1.html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52~53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96793" y="1844824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6873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4658" y="1347758"/>
            <a:ext cx="5423526" cy="355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55831" y="12382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4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76" y="3376442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039249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5~7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-&gt;suh_0201_02_0009_201.html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72716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44" y="2265575"/>
            <a:ext cx="44577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96830"/>
              </p:ext>
            </p:extLst>
          </p:nvPr>
        </p:nvGraphicFramePr>
        <p:xfrm>
          <a:off x="7018371" y="690525"/>
          <a:ext cx="2086863" cy="57347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-&gt;suh_0201_02_0009_201.html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내래이션이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이야기탭에서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나오는 레이아웃입니다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hlinkClick r:id="rId3"/>
                        </a:rPr>
                        <a:t>http://cdata.tsherpa.co.kr/tsherpa/MultiMedia/Flash/2020/curri/index.html?flashxmlnum=yuni4856&amp;classa=A8-C1-22-MM-MA-03-05-02-0-0-0-0&amp;classno=MA_22_03/suh_0202_04_0002/suh_0202_04_0002_201.html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링크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크기 최대한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크게하되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탭 속의 그림 크기와 똑같게 맞춰주세요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내에 이름 약물 넣어주세요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준기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도영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팝업 형태 사용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디자인만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내래에션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재생바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하단으로 이동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준기와 친구들이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쌓기나무로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집 모양을 만들고 있습니다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친구들의 집 모양을 생각해 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이야기를 들어 보세요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07792"/>
            <a:ext cx="6858709" cy="29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03782" y="2232137"/>
            <a:ext cx="4581152" cy="2577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311540" y="21225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2464635" y="4444862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29" y="4375761"/>
            <a:ext cx="402336" cy="390144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5215996" y="4375762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412961" y="42263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44231" y="3700206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준기</a:t>
            </a: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3887923" y="3765173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수일</a:t>
            </a: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4110870" y="4491647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연수</a:t>
            </a:r>
          </a:p>
        </p:txBody>
      </p:sp>
      <p:sp>
        <p:nvSpPr>
          <p:cNvPr id="10" name="모서리가 둥근 사각형 설명선 9"/>
          <p:cNvSpPr/>
          <p:nvPr/>
        </p:nvSpPr>
        <p:spPr bwMode="auto">
          <a:xfrm>
            <a:off x="362051" y="2148601"/>
            <a:ext cx="2382180" cy="776760"/>
          </a:xfrm>
          <a:prstGeom prst="wedgeRoundRectCallout">
            <a:avLst>
              <a:gd name="adj1" fmla="val 37132"/>
              <a:gd name="adj2" fmla="val 6814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나는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쌓기나무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개로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층집을 만들었어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3438465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35" y="2473485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모서리가 둥근 사각형 설명선 49"/>
          <p:cNvSpPr/>
          <p:nvPr/>
        </p:nvSpPr>
        <p:spPr bwMode="auto">
          <a:xfrm>
            <a:off x="58333" y="4308424"/>
            <a:ext cx="2406302" cy="776760"/>
          </a:xfrm>
          <a:prstGeom prst="wedgeRoundRectCallout">
            <a:avLst>
              <a:gd name="adj1" fmla="val 37547"/>
              <a:gd name="adj2" fmla="val -7588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나는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쌓기나무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개로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층집을 만들 거야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사각형 설명선 50"/>
          <p:cNvSpPr/>
          <p:nvPr/>
        </p:nvSpPr>
        <p:spPr bwMode="auto">
          <a:xfrm>
            <a:off x="4371326" y="2009432"/>
            <a:ext cx="2396917" cy="776760"/>
          </a:xfrm>
          <a:prstGeom prst="wedgeRoundRectCallout">
            <a:avLst>
              <a:gd name="adj1" fmla="val -36473"/>
              <a:gd name="adj2" fmla="val 875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나는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쌓기나무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층집을 만들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거야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47116" y="2636839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715" y="5043264"/>
            <a:ext cx="301752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모서리가 둥근 사각형 설명선 51"/>
          <p:cNvSpPr/>
          <p:nvPr/>
        </p:nvSpPr>
        <p:spPr bwMode="auto">
          <a:xfrm>
            <a:off x="4740696" y="2988413"/>
            <a:ext cx="2396917" cy="776760"/>
          </a:xfrm>
          <a:prstGeom prst="wedgeRoundRectCallout">
            <a:avLst>
              <a:gd name="adj1" fmla="val -36473"/>
              <a:gd name="adj2" fmla="val 8753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나는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쌓기나무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만들고 싶은데 〮〮〮〮〮〮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86319" y="3551450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46116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p37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44" y="2297410"/>
            <a:ext cx="44577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49676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-&gt;suh_0201_02_0009_201.html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팝업 형태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디자인만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준기와 친구들이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쌓기나무로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집 모양을 만들고 있습니다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친구들의 집 모양을 생각해 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친구들이 집 모양을 만드는 데 이용하는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쌓기나무는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각각 몇 개인가요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03782" y="2263972"/>
            <a:ext cx="4581152" cy="2577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311540" y="21544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2464635" y="4473116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29" y="4407596"/>
            <a:ext cx="402336" cy="390144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5215996" y="4407597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412961" y="42581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44231" y="3732041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준기</a:t>
            </a: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3887923" y="3797008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수일</a:t>
            </a: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4110870" y="4519901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연수</a:t>
            </a:r>
          </a:p>
        </p:txBody>
      </p:sp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3470300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64" y="2744924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47116" y="2668674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93826" y="3469437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69587" y="5493035"/>
            <a:ext cx="1000125" cy="695325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 bwMode="auto">
          <a:xfrm>
            <a:off x="706122" y="4970555"/>
            <a:ext cx="5688646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6123" y="5007068"/>
            <a:ext cx="566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준기는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수일이는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도영이는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연수는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84420" y="4766656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336007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p37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76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44" y="2297410"/>
            <a:ext cx="44577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828489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-&gt;suh_0201_02_0009_201.html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팝업 형태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디자인만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준기와 친구들이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쌓기나무로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집 모양을 만들고 있습니다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친구들의 집 모양을 생각해 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쌓기나무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개로 준기의 집 모양과 똑같이 만들어 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03782" y="2263972"/>
            <a:ext cx="4581152" cy="2577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311540" y="21544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2464635" y="4473116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29" y="4407596"/>
            <a:ext cx="402336" cy="390144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5215996" y="4407597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412961" y="42581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744231" y="3732041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준기</a:t>
            </a: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3887923" y="3797008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수일</a:t>
            </a: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4110870" y="4519901"/>
            <a:ext cx="559193" cy="251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연수</a:t>
            </a:r>
          </a:p>
        </p:txBody>
      </p:sp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3470300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47116" y="2668674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69587" y="5493035"/>
            <a:ext cx="1000125" cy="695325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 bwMode="auto">
          <a:xfrm>
            <a:off x="3038869" y="4916271"/>
            <a:ext cx="1023152" cy="92499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49419" y="5035776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977172"/>
            <a:ext cx="404340" cy="820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336007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p37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64" y="2744924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93826" y="3469437"/>
            <a:ext cx="346710" cy="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051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430565"/>
              </p:ext>
            </p:extLst>
          </p:nvPr>
        </p:nvGraphicFramePr>
        <p:xfrm>
          <a:off x="7018371" y="690525"/>
          <a:ext cx="2086863" cy="33904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suh_0201_02_0009_202.html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일반답박스로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내에 예 약물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27968" y="1968480"/>
            <a:ext cx="1012184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931993" y="180417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51720" y="2888940"/>
            <a:ext cx="2052228" cy="1620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40518" y="30192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75956" y="2795021"/>
            <a:ext cx="1404156" cy="1714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252187" y="268548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64" y="2904560"/>
            <a:ext cx="402336" cy="304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100735"/>
              </p:ext>
            </p:extLst>
          </p:nvPr>
        </p:nvGraphicFramePr>
        <p:xfrm>
          <a:off x="7018371" y="690525"/>
          <a:ext cx="2086863" cy="33904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suh_0201_02_0009_201.html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suh_0201_02_0009_202.html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내에 예 약물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0009_202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36946" y="2612809"/>
            <a:ext cx="1791038" cy="1154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25744" y="26439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14966" y="3827479"/>
            <a:ext cx="4935353" cy="753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6100" y="37139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08" y="3940179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87679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33986</TotalTime>
  <Words>1501</Words>
  <Application>Microsoft Office PowerPoint</Application>
  <PresentationFormat>화면 슬라이드 쇼(4:3)</PresentationFormat>
  <Paragraphs>597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5341</cp:revision>
  <dcterms:created xsi:type="dcterms:W3CDTF">2008-07-15T12:19:11Z</dcterms:created>
  <dcterms:modified xsi:type="dcterms:W3CDTF">2021-01-25T00:04:03Z</dcterms:modified>
</cp:coreProperties>
</file>